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  <p:sldId id="258" r:id="rId4"/>
    <p:sldId id="259" r:id="rId5"/>
    <p:sldId id="260" r:id="rId6"/>
    <p:sldId id="265" r:id="rId7"/>
    <p:sldId id="266" r:id="rId8"/>
    <p:sldId id="262" r:id="rId9"/>
    <p:sldId id="264" r:id="rId10"/>
    <p:sldId id="267" r:id="rId11"/>
    <p:sldId id="271" r:id="rId12"/>
    <p:sldId id="268" r:id="rId13"/>
    <p:sldId id="269" r:id="rId14"/>
    <p:sldId id="270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Концепция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Регионального развития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Казахстанской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Федерации профессионального бокса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izhan\Desktop\КФПБ\logo kpb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14290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структура КФПБ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6182" y="1785926"/>
            <a:ext cx="1435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КФПБ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928802"/>
            <a:ext cx="3008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Исполнительный комитет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1928802"/>
            <a:ext cx="29004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Региональная федерация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786058"/>
            <a:ext cx="30623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Квалификационная комиссия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Лицензионная комиссия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Медицинская комиссия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Судейская комиссия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Рейтинговая комиссия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Локальная комиссия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4942" y="2786058"/>
            <a:ext cx="371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Юридическая комиссия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типовых и индивидуальных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Контрактов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за исполнением контрактов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Разрешение конфликтов по вопросам контрактов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86116" y="2143116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429256" y="2143116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608117" y="267810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714480" y="2571744"/>
            <a:ext cx="471490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322231" y="267890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4" idx="2"/>
          </p:cNvCxnSpPr>
          <p:nvPr/>
        </p:nvCxnSpPr>
        <p:spPr>
          <a:xfrm rot="5400000" flipH="1" flipV="1">
            <a:off x="4432525" y="2500295"/>
            <a:ext cx="139487" cy="34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взаимоотношений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500174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Боксер-тренер-менеджер-Промоутер-КФПБ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235743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Боксер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3071810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Тренер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2198" y="307181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Менеджер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5000636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Промоутер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5000636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КФПБ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929588" y="278526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5" idx="1"/>
          </p:cNvCxnSpPr>
          <p:nvPr/>
        </p:nvCxnSpPr>
        <p:spPr>
          <a:xfrm>
            <a:off x="2143108" y="2571744"/>
            <a:ext cx="1571636" cy="16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6393669" y="282177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5286380" y="2571744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000760" y="421481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3214678" y="5214950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714612" y="3286124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>
            <a:off x="2643174" y="3286124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14480" y="23574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16" y="235743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58082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29520" y="55721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2976" y="535782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Регистрация лицензирования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Функциональные обязанности, полномочия Президента, исполнительного комитета КФПБ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071546"/>
            <a:ext cx="84296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Утверждение, согласование Регламентирующих документов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Судейской комиссий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Медицинской комиссий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Рейтинговой комиссий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Локальной комиссий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Юридической комиссий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Лицензионная комиссия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Международные отношения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Взаймоотношения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Госорганами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Функциональные обязанности Генерального секретаря, полномочия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за исполнением правил и инструкции профессионального бокса утвержденной КФПБ на территорий РК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Обратная связь с Региональными Федерациями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Кооперация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Промоутерскими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компаниями, менеджеры,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матчмейкеры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Информация о регистрированных, лицензированных боксеров, судьей, рефери, тренеров, менеджеров,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матчмейкеров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и проведение конференций, заседаний исполнительного комитета КФПБ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Международная связь мировыми организациям и федерациями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Функциональные обязанности и полномочия Вице-президентов КФПБ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714488"/>
            <a:ext cx="79296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Вице президент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Взаимоотношение с Государственными органами и фондами развития спорта, Министерством культуры и спорта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Вице президенты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и кооперация с областными филиалами КФПБ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генеральных спонсоров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региональных спонсоров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Фанрайзинг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института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промоутеров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менеджмента профессионального бокса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Международные отношения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WBA,WBC,WBO,IBF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Приоритеты КФПБ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071678"/>
            <a:ext cx="78581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Региональное развитие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Фанрайзинг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(поиск спонсоров)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Связи с общественностью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Рейтинговая система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Международные отношения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и утверждение внутренней нормативной документации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боев за звание Чемпиона РК (пояс)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Создание национальной рейтинговой системы оценки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2214554"/>
            <a:ext cx="65882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Боксеры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Тренеры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Менеджеры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Матчмейкеры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Помоутерские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компаний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Коммерциализация индустрий профессионального бокса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5429264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Генеральный Секретарь КФПБ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Манкенов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3886200" cy="65563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Вводная часть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071546"/>
            <a:ext cx="85725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Динамичное развитие профессионального бокса началось в перестроечное время СССР. По инициативе легендарного боксера Советского Союза Виктор Петровича Агеева была учреждена Федерация профессионального бокса СССР.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 распада СССР и создания профессиональных клубов в бывших республиках СССР 5 декабря 1989 года в г. Алма-Ата под руководством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Керимбековича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Конакбаева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открыт первый клуб профессионального бокса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Казахстан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декабря 1989 г. по июль 1992 года развивались сети профессиональных клубов по Республике, в городах Актау, Жамбыл, Караганда,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Костанай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Семипалатинск и Шымкент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22 августа 1992 года в г. Семипалатинск прошла учредительная конференция действующих спортивно-профессиональных клубов, в ходе которого объявлено о создании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Казахстанской федерации профессионального бокса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Избраны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Президент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Конакбаев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Керимбекович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Вице-Президенты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Кесикбаев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Шарипович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Манкенов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Токтарович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Шотбаков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Кайрат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Касымович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Федерация является единственным ассоциированным членом Всемирной боксерской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Ассоциации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(WBA),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Международной боксерской федерации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(IBF),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Всемирного боксерского совета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(WBC)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Всемирной боксерской организации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(WBO)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территории Казахстана.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928670"/>
            <a:ext cx="83582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Федерация ежегодно принимает участие в конвенций Мировых организации.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Ежегодный съезд объединяет делегаций из всех стран-участниц и ведущих боксеров со всего мира.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съезда участники обсуждают актуальные вопросы, планы и будущие поединки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30 лет деятельности при участии КФПБ было проведено 188 профессиональных матчей с участием международных профессиональных боксеров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 и учрежден пояс чемпиона Казахстана и под контролем КФПБ проведено 7 поединков за звание и пояс Чемпиона Казахстана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текущий период в КФПБ лицензировано 179-Казахстанских профессиональных боксера, 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промоутерских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компаний, 7 судьей и рефери, 5 менеджеров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Лицензия, выданная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субьектам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профессионального бокса, регистрируется в мировом боксером портале (рейтинге)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BoxRec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данный момент в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BoxRec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зарегестрированы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207 Казахстанских профессиональных боксеров.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Миссия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9" y="1714488"/>
            <a:ext cx="8429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Развитие и популяризация индустрий профессионального бокса в РК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Охрана здоровья профессиональных боксеров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Социально правовая защита боксеров-профессионалов лицензированных КФПБ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9" y="1500174"/>
            <a:ext cx="83582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Контроль, кооперация, информация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Создание инфраструктуры профессионального бокса в РК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региональных семинаров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Судей и рефери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Катменов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Рингсайд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докторов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Диетологи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Локальные комиссионеры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Супервайзеры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Ринг-анонсеры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Коментаторы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боев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Лицензирование ( регистрация, сертификация)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боксеров-профессионалов,судей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рефери, менеджеров,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промоутеров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Организационная структура КФПБ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928802"/>
            <a:ext cx="777424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Конференция –    Полноправные члены КФПБ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Ассоциированные члены КФПБ (региональные федерации)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Президент , Ген.секретарь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Вице Президенты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Члены дирекций ( 2 чел.)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358084" y="3499644"/>
            <a:ext cx="71358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14414" y="3929066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Дирекция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322365" y="4750603"/>
            <a:ext cx="78502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00100" y="5286388"/>
            <a:ext cx="215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Комитеты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Комисии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Комитеты и Комиссии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857364"/>
            <a:ext cx="84296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Комитеты являются постоянно действующими рабочими органами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Членами комитета могут являются как члены (полноправные и ассоциированные)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КФПБ так и привлеченные консультанты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Члены комитетов избираются на срок до трех лет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Комиссий являются постоянно действующими коллегиальными органами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Членами комиссии могут являются только полноправные члены КФПБ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Члены комиссии избираются на срок до трех лет, при переизбраний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членов ежегодно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Региональные федерации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500174"/>
            <a:ext cx="20717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Юга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Алматы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-Шымкент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Жамбылская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-Туркестанская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Алматинская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298" y="1500174"/>
            <a:ext cx="2000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Федерация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Севера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Костанайская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-СКО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Акмолинская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-Астана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Улытауская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428736"/>
            <a:ext cx="2000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Федерация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Востока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Абайская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Павлодарская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-ВКО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Жетисуйская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3702" y="1428736"/>
            <a:ext cx="19288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Федерация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Запада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Мангыстауская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Актюбинская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-ЗКО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Атырауская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Кызылордтгская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57422" y="214290"/>
            <a:ext cx="4032250" cy="290512"/>
          </a:xfrm>
        </p:spPr>
        <p:txBody>
          <a:bodyPr>
            <a:normAutofit fontScale="90000"/>
          </a:bodyPr>
          <a:lstStyle/>
          <a:p>
            <a:r>
              <a:rPr lang="ru-RU" sz="3000" dirty="0"/>
              <a:t>Структура КФПБ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42" y="500042"/>
            <a:ext cx="2087563" cy="576263"/>
          </a:xfrm>
        </p:spPr>
        <p:txBody>
          <a:bodyPr/>
          <a:lstStyle/>
          <a:p>
            <a:r>
              <a:rPr lang="ru-RU" sz="2500" dirty="0">
                <a:solidFill>
                  <a:schemeClr val="tx1"/>
                </a:solidFill>
              </a:rPr>
              <a:t>Президент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286380" y="500042"/>
            <a:ext cx="34559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 dirty="0"/>
              <a:t>Почетный президент</a:t>
            </a: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16013" y="1773238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16013" y="1773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3203575" y="1773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508625" y="1773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7812088" y="1773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6948488" y="2205038"/>
            <a:ext cx="17287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Вице президент</a:t>
            </a: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4714875" y="2205038"/>
            <a:ext cx="172878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Вице президент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2411413" y="2205038"/>
            <a:ext cx="172878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Вице президент</a:t>
            </a:r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1116013" y="1773238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1116013" y="1773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3203575" y="1773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5508625" y="1773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7812088" y="1773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179388" y="2205038"/>
            <a:ext cx="1800225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Вице президент</a:t>
            </a: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6948488" y="2205038"/>
            <a:ext cx="1800225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Вице президент</a:t>
            </a: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4643438" y="2205038"/>
            <a:ext cx="1801812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Вице президент</a:t>
            </a: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2411413" y="2205038"/>
            <a:ext cx="1800225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Вице президент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34925" y="2565400"/>
            <a:ext cx="187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ru-RU" dirty="0" smtClean="0"/>
              <a:t>Южного региона</a:t>
            </a:r>
            <a:endParaRPr lang="ru-RU" dirty="0"/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2338388" y="2565400"/>
            <a:ext cx="1873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ru-RU" dirty="0" smtClean="0"/>
              <a:t>Северного региона</a:t>
            </a:r>
            <a:endParaRPr lang="ru-RU" dirty="0"/>
          </a:p>
        </p:txBody>
      </p:sp>
      <p:sp>
        <p:nvSpPr>
          <p:cNvPr id="2144" name="Line 96"/>
          <p:cNvSpPr>
            <a:spLocks noChangeShapeType="1"/>
          </p:cNvSpPr>
          <p:nvPr/>
        </p:nvSpPr>
        <p:spPr bwMode="auto">
          <a:xfrm>
            <a:off x="3714744" y="714356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4859338" y="2565400"/>
            <a:ext cx="1439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Восточного региона</a:t>
            </a:r>
            <a:endParaRPr lang="ru-RU" dirty="0"/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6948488" y="2565400"/>
            <a:ext cx="172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Западного региона</a:t>
            </a:r>
            <a:endParaRPr lang="ru-RU" dirty="0"/>
          </a:p>
        </p:txBody>
      </p:sp>
      <p:sp>
        <p:nvSpPr>
          <p:cNvPr id="2155" name="Line 107"/>
          <p:cNvSpPr>
            <a:spLocks noChangeShapeType="1"/>
          </p:cNvSpPr>
          <p:nvPr/>
        </p:nvSpPr>
        <p:spPr bwMode="auto">
          <a:xfrm>
            <a:off x="3286116" y="3286124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Line 107"/>
          <p:cNvSpPr>
            <a:spLocks noChangeShapeType="1"/>
          </p:cNvSpPr>
          <p:nvPr/>
        </p:nvSpPr>
        <p:spPr bwMode="auto">
          <a:xfrm>
            <a:off x="1071538" y="3214686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" name="Line 107"/>
          <p:cNvSpPr>
            <a:spLocks noChangeShapeType="1"/>
          </p:cNvSpPr>
          <p:nvPr/>
        </p:nvSpPr>
        <p:spPr bwMode="auto">
          <a:xfrm>
            <a:off x="7786710" y="3286124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>
            <a:off x="5500694" y="3286124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428596" y="4143380"/>
            <a:ext cx="1297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Директора </a:t>
            </a:r>
          </a:p>
          <a:p>
            <a:r>
              <a:rPr lang="ru-RU" dirty="0" smtClean="0"/>
              <a:t>Филиалов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85984" y="41433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Директора </a:t>
            </a:r>
          </a:p>
          <a:p>
            <a:r>
              <a:rPr lang="ru-RU" dirty="0" smtClean="0"/>
              <a:t>Филиалов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786314" y="4214818"/>
            <a:ext cx="39290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Директора </a:t>
            </a:r>
          </a:p>
          <a:p>
            <a:r>
              <a:rPr lang="ru-RU" dirty="0" smtClean="0"/>
              <a:t>Филиалов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7000892" y="4214818"/>
            <a:ext cx="2857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Директора </a:t>
            </a:r>
          </a:p>
          <a:p>
            <a:r>
              <a:rPr lang="ru-RU" dirty="0" smtClean="0"/>
              <a:t>Филиалов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143240" y="857232"/>
            <a:ext cx="271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Исполнительный комитет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1357290" y="1142984"/>
            <a:ext cx="1895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</a:t>
            </a:r>
            <a:r>
              <a:rPr lang="ru-RU" dirty="0" smtClean="0"/>
              <a:t>Вице Президент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5643570" y="1142984"/>
            <a:ext cx="2542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Генеральный Секретарь</a:t>
            </a:r>
            <a:endParaRPr lang="ru-RU" dirty="0"/>
          </a:p>
        </p:txBody>
      </p:sp>
      <p:cxnSp>
        <p:nvCxnSpPr>
          <p:cNvPr id="51" name="Прямая со стрелкой 50"/>
          <p:cNvCxnSpPr>
            <a:stCxn id="36" idx="2"/>
          </p:cNvCxnSpPr>
          <p:nvPr/>
        </p:nvCxnSpPr>
        <p:spPr>
          <a:xfrm rot="16200000" flipH="1">
            <a:off x="4220274" y="1505638"/>
            <a:ext cx="559362" cy="1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3286116" y="1357298"/>
            <a:ext cx="221457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811</Words>
  <PresentationFormat>Экран (4:3)</PresentationFormat>
  <Paragraphs>190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Концепция  Регионального развития  Казахстанской  Федерации профессионального бокса</vt:lpstr>
      <vt:lpstr>Вводная часть</vt:lpstr>
      <vt:lpstr>Слайд 3</vt:lpstr>
      <vt:lpstr>Миссия</vt:lpstr>
      <vt:lpstr>Цели и задачи</vt:lpstr>
      <vt:lpstr>Организационная структура КФПБ</vt:lpstr>
      <vt:lpstr>Комитеты и Комиссии</vt:lpstr>
      <vt:lpstr>Региональные федерации</vt:lpstr>
      <vt:lpstr>Структура КФПБ</vt:lpstr>
      <vt:lpstr>Функциональная структура КФПБ</vt:lpstr>
      <vt:lpstr>Система взаимоотношений </vt:lpstr>
      <vt:lpstr> Функциональные обязанности, полномочия Президента, исполнительного комитета КФПБ </vt:lpstr>
      <vt:lpstr>Функциональные обязанности и полномочия Вице-президентов КФПБ</vt:lpstr>
      <vt:lpstr>Приоритеты КФПБ</vt:lpstr>
      <vt:lpstr> Создание национальной рейтинговой системы оценки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Концепция  Регионального развития  Казахстанской  Федерации профессионального бокса</dc:title>
  <dc:creator>Aizhan</dc:creator>
  <cp:lastModifiedBy>Aizhan</cp:lastModifiedBy>
  <cp:revision>33</cp:revision>
  <dcterms:created xsi:type="dcterms:W3CDTF">2022-07-13T04:57:19Z</dcterms:created>
  <dcterms:modified xsi:type="dcterms:W3CDTF">2023-08-18T05:54:49Z</dcterms:modified>
</cp:coreProperties>
</file>